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7001" r:id="rId12"/>
  </p:sldMasterIdLst>
  <p:notesMasterIdLst>
    <p:notesMasterId r:id="rId14"/>
  </p:notesMasterIdLst>
  <p:sldIdLst>
    <p:sldId id="314" r:id="rId16"/>
    <p:sldId id="335" r:id="rId18"/>
    <p:sldId id="315" r:id="rId20"/>
    <p:sldId id="336" r:id="rId21"/>
    <p:sldId id="316" r:id="rId22"/>
    <p:sldId id="311" r:id="rId23"/>
    <p:sldId id="318" r:id="rId24"/>
    <p:sldId id="337" r:id="rId26"/>
    <p:sldId id="338" r:id="rId28"/>
    <p:sldId id="339" r:id="rId29"/>
    <p:sldId id="340" r:id="rId31"/>
    <p:sldId id="341" r:id="rId32"/>
    <p:sldId id="342" r:id="rId33"/>
    <p:sldId id="343" r:id="rId34"/>
    <p:sldId id="344" r:id="rId35"/>
    <p:sldId id="34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5" Type="http://schemas.openxmlformats.org/officeDocument/2006/relationships/notesSlide" Target="../notesSlides/notesSlide1.xml"></Relationship><Relationship Id="rId6" Type="http://schemas.openxmlformats.org/officeDocument/2006/relationships/image" Target="../media/fImage4208225641.png"></Relationship><Relationship Id="rId7" Type="http://schemas.openxmlformats.org/officeDocument/2006/relationships/image" Target="../media/fImage28316838641.png"></Relationship><Relationship Id="rId8" Type="http://schemas.openxmlformats.org/officeDocument/2006/relationships/image" Target="../media/fImage5168685389358.png"></Relationship><Relationship Id="rId9" Type="http://schemas.openxmlformats.org/officeDocument/2006/relationships/image" Target="../media/fImage2961291708467.png"></Relationship><Relationship Id="rId10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50212156334.png"></Relationship><Relationship Id="rId3" Type="http://schemas.openxmlformats.org/officeDocument/2006/relationships/image" Target="../media/fImage215242166500.png"></Relationship><Relationship Id="rId4" Type="http://schemas.openxmlformats.org/officeDocument/2006/relationships/image" Target="../media/fImage54132179169.png"></Relationship><Relationship Id="rId5" Type="http://schemas.openxmlformats.org/officeDocument/2006/relationships/image" Target="../media/fImage215242195724.png"></Relationship><Relationship Id="rId6" Type="http://schemas.openxmlformats.org/officeDocument/2006/relationships/notesSlide" Target="../notesSlides/notesSlide10.xml"></Relationship><Relationship Id="rId7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21092301478.png"></Relationship><Relationship Id="rId6" Type="http://schemas.openxmlformats.org/officeDocument/2006/relationships/notesSlide" Target="../notesSlides/notesSlide11.xml"></Relationship><Relationship Id="rId7" Type="http://schemas.openxmlformats.org/officeDocument/2006/relationships/image" Target="../media/fImage735524941.png"></Relationship><Relationship Id="rId8" Type="http://schemas.openxmlformats.org/officeDocument/2006/relationships/image" Target="../media/fImage208812518467.png"></Relationship><Relationship Id="rId9" Type="http://schemas.openxmlformats.org/officeDocument/2006/relationships/image" Target="../media/fImage80762526334.png"></Relationship><Relationship Id="rId10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5" Type="http://schemas.openxmlformats.org/officeDocument/2006/relationships/image" Target="../media/fImage117892496827.png"></Relationship><Relationship Id="rId6" Type="http://schemas.openxmlformats.org/officeDocument/2006/relationships/notesSlide" Target="../notesSlides/notesSlide12.xml"></Relationship><Relationship Id="rId7" Type="http://schemas.openxmlformats.org/officeDocument/2006/relationships/image" Target="../media/fImage11691263491.png"></Relationship><Relationship Id="rId8" Type="http://schemas.openxmlformats.org/officeDocument/2006/relationships/image" Target="../media/fImage30172922391.png"></Relationship><Relationship Id="rId9" Type="http://schemas.openxmlformats.org/officeDocument/2006/relationships/image" Target="../media/fImage80762636500.png"></Relationship><Relationship Id="rId10" Type="http://schemas.openxmlformats.org/officeDocument/2006/relationships/image" Target="../media/fImage52033329718.png"></Relationship><Relationship Id="rId11" Type="http://schemas.openxmlformats.org/officeDocument/2006/relationships/image" Target="../media/fImage72972749169.png"></Relationship><Relationship Id="rId12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4" Type="http://schemas.openxmlformats.org/officeDocument/2006/relationships/image" Target="../media/fImage168872652995.png"></Relationship><Relationship Id="rId5" Type="http://schemas.openxmlformats.org/officeDocument/2006/relationships/image" Target="../media/fImage147062661942.png"></Relationship><Relationship Id="rId6" Type="http://schemas.openxmlformats.org/officeDocument/2006/relationships/notesSlide" Target="../notesSlides/notesSlide13.xml"></Relationship><Relationship Id="rId7" Type="http://schemas.openxmlformats.org/officeDocument/2006/relationships/image" Target="../media/fImage124262483281.png"></Relationship><Relationship Id="rId8" Type="http://schemas.openxmlformats.org/officeDocument/2006/relationships/image" Target="../media/fImage59583349895.png"></Relationship><Relationship Id="rId9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22632814827.png"></Relationship><Relationship Id="rId5" Type="http://schemas.openxmlformats.org/officeDocument/2006/relationships/image" Target="../media/fImage163832934604.png"></Relationship><Relationship Id="rId6" Type="http://schemas.openxmlformats.org/officeDocument/2006/relationships/image" Target="../media/fImage147062943902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image" Target="../media/fImage80042755724.png"></Relationship><Relationship Id="rId9" Type="http://schemas.openxmlformats.org/officeDocument/2006/relationships/image" Target="../media/fImage73982761478.png"></Relationship><Relationship Id="rId10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6332310153.png"></Relationship><Relationship Id="rId3" Type="http://schemas.openxmlformats.org/officeDocument/2006/relationships/image" Target="../media/fImage14827311292.png"></Relationship><Relationship Id="rId5" Type="http://schemas.openxmlformats.org/officeDocument/2006/relationships/notesSlide" Target="../notesSlides/notesSlide15.xml"></Relationship><Relationship Id="rId6" Type="http://schemas.openxmlformats.org/officeDocument/2006/relationships/image" Target="../media/fImage232423307421.png"></Relationship><Relationship Id="rId7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6" Type="http://schemas.openxmlformats.org/officeDocument/2006/relationships/notesSlide" Target="../notesSlides/notesSlide16.xml"></Relationship><Relationship Id="rId7" Type="http://schemas.openxmlformats.org/officeDocument/2006/relationships/image" Target="../media/fImage71273661869.png"></Relationship><Relationship Id="rId8" Type="http://schemas.openxmlformats.org/officeDocument/2006/relationships/image" Target="../media/fImage53093679912.png"></Relationship><Relationship Id="rId9" Type="http://schemas.openxmlformats.org/officeDocument/2006/relationships/image" Target="../media/fImage46363695667.png"></Relationship><Relationship Id="rId10" Type="http://schemas.openxmlformats.org/officeDocument/2006/relationships/image" Target="../media/fImage86343706299.png"></Relationship><Relationship Id="rId11" Type="http://schemas.openxmlformats.org/officeDocument/2006/relationships/image" Target="../media/fImage170232899358.png"></Relationship><Relationship Id="rId12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50412736500.png"></Relationship><Relationship Id="rId3" Type="http://schemas.openxmlformats.org/officeDocument/2006/relationships/image" Target="../media/fImage248963858467.png"></Relationship><Relationship Id="rId4" Type="http://schemas.openxmlformats.org/officeDocument/2006/relationships/notesSlide" Target="../notesSlides/notesSlide2.xml"></Relationship><Relationship Id="rId5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385232765724.png"></Relationship><Relationship Id="rId6" Type="http://schemas.openxmlformats.org/officeDocument/2006/relationships/notesSlide" Target="../notesSlides/notesSlide3.xml"></Relationship><Relationship Id="rId8" Type="http://schemas.openxmlformats.org/officeDocument/2006/relationships/image" Target="../media/fImage4329225441.png"></Relationship><Relationship Id="rId9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104816841.png"></Relationship><Relationship Id="rId3" Type="http://schemas.openxmlformats.org/officeDocument/2006/relationships/image" Target="../media/fImage440121716334.png"></Relationship><Relationship Id="rId4" Type="http://schemas.openxmlformats.org/officeDocument/2006/relationships/image" Target="../media/fImage5402352609169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image" Target="../media/fImage234723221478.png"></Relationship><Relationship Id="rId7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3" Type="http://schemas.openxmlformats.org/officeDocument/2006/relationships/image" Target="../media/fImage2232628941.png"></Relationship><Relationship Id="rId14" Type="http://schemas.openxmlformats.org/officeDocument/2006/relationships/image" Target="../media/fImage848532908467.png"></Relationship><Relationship Id="rId15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6" Type="http://schemas.openxmlformats.org/officeDocument/2006/relationships/notesSlide" Target="../notesSlides/notesSlide7.xml"></Relationship><Relationship Id="rId11" Type="http://schemas.openxmlformats.org/officeDocument/2006/relationships/image" Target="../media/fImage2377021146500.png"></Relationship><Relationship Id="rId12" Type="http://schemas.openxmlformats.org/officeDocument/2006/relationships/image" Target="../media/fImage5918822621478.png"></Relationship><Relationship Id="rId13" Type="http://schemas.openxmlformats.org/officeDocument/2006/relationships/image" Target="../media/fImage740134186500.png"></Relationship><Relationship Id="rId14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1214339169.png"></Relationship><Relationship Id="rId3" Type="http://schemas.openxmlformats.org/officeDocument/2006/relationships/image" Target="../media/fImage50224345724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image" Target="../media/fImage281482578467.png"></Relationship><Relationship Id="rId8" Type="http://schemas.openxmlformats.org/officeDocument/2006/relationships/image" Target="../media/fImage706472626334.png"></Relationship><Relationship Id="rId9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notesSlide" Target="../notesSlides/notesSlide9.xml"></Relationship><Relationship Id="rId4" Type="http://schemas.openxmlformats.org/officeDocument/2006/relationships/image" Target="../media/fImage2351213141.png"></Relationship><Relationship Id="rId5" Type="http://schemas.openxmlformats.org/officeDocument/2006/relationships/image" Target="../media/fImage47281328467.png"></Relationship><Relationship Id="rId7" Type="http://schemas.openxmlformats.org/officeDocument/2006/relationships/image" Target="../media/fImage108434361478.png"></Relationship><Relationship Id="rId8" Type="http://schemas.openxmlformats.org/officeDocument/2006/relationships/image" Target="../media/fImage47042636500.png"></Relationship><Relationship Id="rId9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첫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1" name="텍스트 상자 26"/>
          <p:cNvSpPr txBox="1">
            <a:spLocks/>
          </p:cNvSpPr>
          <p:nvPr/>
        </p:nvSpPr>
        <p:spPr>
          <a:xfrm>
            <a:off x="6805295" y="3414395"/>
            <a:ext cx="41529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</a:t>
            </a:r>
            <a:r>
              <a:rPr lang="ko-KR" sz="1800">
                <a:latin typeface="맑은 고딕" charset="0"/>
                <a:ea typeface="맑은 고딕" charset="0"/>
              </a:rPr>
              <a:t>로그인을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37640"/>
            <a:ext cx="4126230" cy="3558540"/>
          </a:xfrm>
          <a:prstGeom prst="roundRect"/>
          <a:solidFill>
            <a:srgbClr val="EDEDED"/>
          </a:solidFill>
        </p:spPr>
      </p:pic>
      <p:sp>
        <p:nvSpPr>
          <p:cNvPr id="1043" name="텍스트 상자 2"/>
          <p:cNvSpPr txBox="1">
            <a:spLocks/>
          </p:cNvSpPr>
          <p:nvPr/>
        </p:nvSpPr>
        <p:spPr>
          <a:xfrm rot="0">
            <a:off x="1240790" y="5166995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</a:t>
            </a:r>
            <a:r>
              <a:rPr sz="1800">
                <a:latin typeface="맑은 고딕" charset="0"/>
                <a:ea typeface="맑은 고딕" charset="0"/>
              </a:rPr>
              <a:t>검색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lang="ko-KR" sz="1800">
                <a:latin typeface="맑은 고딕" charset="0"/>
                <a:ea typeface="맑은 고딕" charset="0"/>
              </a:rPr>
              <a:t> Engine </a:t>
            </a:r>
            <a:r>
              <a:rPr sz="1800">
                <a:latin typeface="맑은 고딕" charset="0"/>
                <a:ea typeface="맑은 고딕" charset="0"/>
              </a:rPr>
              <a:t>사이트에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4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930" y="1447165"/>
            <a:ext cx="4151630" cy="1791970"/>
          </a:xfrm>
          <a:prstGeom prst="roundRect"/>
          <a:solidFill>
            <a:srgbClr val="EDEDED"/>
          </a:solidFill>
        </p:spPr>
      </p:pic>
      <p:pic>
        <p:nvPicPr>
          <p:cNvPr id="1045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4349750"/>
            <a:ext cx="1600200" cy="962025"/>
          </a:xfrm>
          <a:prstGeom prst="rect"/>
          <a:noFill/>
        </p:spPr>
      </p:pic>
      <p:pic>
        <p:nvPicPr>
          <p:cNvPr id="1046" name="그림 18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24925" y="4358640"/>
            <a:ext cx="2032635" cy="965200"/>
          </a:xfrm>
          <a:prstGeom prst="rect"/>
          <a:noFill/>
        </p:spPr>
      </p:pic>
      <p:sp>
        <p:nvSpPr>
          <p:cNvPr id="1047" name="텍스트 상자 19"/>
          <p:cNvSpPr txBox="1">
            <a:spLocks/>
          </p:cNvSpPr>
          <p:nvPr/>
        </p:nvSpPr>
        <p:spPr>
          <a:xfrm rot="0">
            <a:off x="6807835" y="5567680"/>
            <a:ext cx="415798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클라우드는 중앙 </a:t>
            </a:r>
            <a:r>
              <a:rPr lang="ko-KR" sz="1800">
                <a:latin typeface="맑은 고딕" charset="0"/>
                <a:ea typeface="맑은 고딕" charset="0"/>
              </a:rPr>
              <a:t>호스팅에서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환경을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아</a:t>
            </a:r>
            <a:r>
              <a:rPr lang="ko-KR" sz="2500" b="1">
                <a:latin typeface="나눔바른고딕" charset="0"/>
                <a:ea typeface="나눔바른고딕" charset="0"/>
              </a:rPr>
              <a:t>홉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1900" y="5184775"/>
            <a:ext cx="41446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UI에 Image를 생성한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Notification</a:t>
            </a:r>
            <a:r>
              <a:rPr lang="ko-KR" sz="1800">
                <a:latin typeface="맑은 고딕" charset="0"/>
                <a:ea typeface="맑은 고딕" charset="0"/>
              </a:rPr>
              <a:t> 이라는 이름으로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04660" y="5186680"/>
            <a:ext cx="41440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Notification </a:t>
            </a:r>
            <a:r>
              <a:rPr lang="ko-KR"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</a:t>
            </a:r>
            <a:r>
              <a:rPr lang="ko-KR" sz="1800">
                <a:latin typeface="맑은 고딕" charset="0"/>
                <a:ea typeface="맑은 고딕" charset="0"/>
              </a:rPr>
              <a:t>Image를</a:t>
            </a:r>
            <a:r>
              <a:rPr lang="ko-KR" sz="1800">
                <a:latin typeface="맑은 고딕" charset="0"/>
                <a:ea typeface="맑은 고딕" charset="0"/>
              </a:rPr>
              <a:t> 생성한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Notice라는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8" descr="C:/Users/Admin1/AppData/Roaming/PolarisOffice/ETemp/18736_11202760/fImage5021215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74795" y="2378075"/>
            <a:ext cx="1297940" cy="1688465"/>
          </a:xfrm>
          <a:prstGeom prst="roundRect"/>
          <a:solidFill>
            <a:srgbClr val="EDEDED"/>
          </a:solidFill>
        </p:spPr>
      </p:pic>
      <p:pic>
        <p:nvPicPr>
          <p:cNvPr id="9" name="그림 12" descr="C:/Users/Admin1/AppData/Roaming/PolarisOffice/ETemp/18736_11202760/fImage21524216650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2636520" cy="3540760"/>
          </a:xfrm>
          <a:prstGeom prst="roundRect"/>
          <a:solidFill>
            <a:srgbClr val="EDEDED"/>
          </a:solidFill>
        </p:spPr>
      </p:pic>
      <p:pic>
        <p:nvPicPr>
          <p:cNvPr id="10" name="그림 15" descr="C:/Users/Admin1/AppData/Roaming/PolarisOffice/ETemp/18736_11202760/fImage541321791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47555" y="2273935"/>
            <a:ext cx="1310640" cy="1878330"/>
          </a:xfrm>
          <a:prstGeom prst="roundRect"/>
          <a:solidFill>
            <a:srgbClr val="EDEDED"/>
          </a:solidFill>
        </p:spPr>
      </p:pic>
      <p:pic>
        <p:nvPicPr>
          <p:cNvPr id="11" name="그림 19" descr="C:/Users/Admin1/AppData/Roaming/PolarisOffice/ETemp/18736_11202760/fImage21524219572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3550" y="1438275"/>
            <a:ext cx="2656840" cy="35401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231900" y="4926330"/>
            <a:ext cx="41529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Notification 오브젝트 하위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Text - TextMeshPro를 </a:t>
            </a:r>
            <a:r>
              <a:rPr lang="ko-KR" sz="1800">
                <a:latin typeface="맑은 고딕" charset="0"/>
                <a:ea typeface="맑은 고딕" charset="0"/>
              </a:rPr>
              <a:t>생성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lang="ko-KR" sz="1800">
                <a:latin typeface="맑은 고딕" charset="0"/>
                <a:ea typeface="맑은 고딕" charset="0"/>
              </a:rPr>
              <a:t> Content </a:t>
            </a:r>
            <a:r>
              <a:rPr lang="ko-KR" sz="1800">
                <a:latin typeface="맑은 고딕" charset="0"/>
                <a:ea typeface="맑은 고딕" charset="0"/>
              </a:rPr>
              <a:t>Text라는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0" descr="C:/Users/Admin1/AppData/Roaming/PolarisOffice/ETemp/16544_8940352/fImage32109230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9995" y="1438275"/>
            <a:ext cx="2665095" cy="3343275"/>
          </a:xfrm>
          <a:prstGeom prst="roundRect"/>
          <a:solidFill>
            <a:srgbClr val="EDEDED"/>
          </a:solidFill>
        </p:spPr>
      </p:pic>
      <p:pic>
        <p:nvPicPr>
          <p:cNvPr id="16" name="그림 5" descr="C:/Users/Admin1/AppData/Roaming/PolarisOffice/ETemp/16544_8940352/fImage7355249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9870" y="2169795"/>
            <a:ext cx="1341120" cy="1870710"/>
          </a:xfrm>
          <a:prstGeom prst="roundRect"/>
          <a:solidFill>
            <a:srgbClr val="EDEDED"/>
          </a:solidFill>
        </p:spPr>
      </p:pic>
      <p:sp>
        <p:nvSpPr>
          <p:cNvPr id="17" name="텍스트 상자 8"/>
          <p:cNvSpPr txBox="1">
            <a:spLocks/>
          </p:cNvSpPr>
          <p:nvPr/>
        </p:nvSpPr>
        <p:spPr>
          <a:xfrm rot="0">
            <a:off x="6813550" y="4925695"/>
            <a:ext cx="414401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Notification </a:t>
            </a:r>
            <a:r>
              <a:rPr lang="ko-KR"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</a:t>
            </a:r>
            <a:r>
              <a:rPr lang="ko-KR" sz="1800">
                <a:latin typeface="맑은 고딕" charset="0"/>
                <a:ea typeface="맑은 고딕" charset="0"/>
              </a:rPr>
              <a:t>Button - </a:t>
            </a:r>
            <a:r>
              <a:rPr lang="ko-KR" sz="1800">
                <a:latin typeface="맑은 고딕" charset="0"/>
                <a:ea typeface="맑은 고딕" charset="0"/>
              </a:rPr>
              <a:t>TextMeshPro을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생성하고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Cancle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Button이라는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" name="그림 9" descr="C:/Users/Admin1/AppData/Roaming/PolarisOffice/ETemp/16544_8940352/fImage20881251846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9105" y="1438275"/>
            <a:ext cx="2701290" cy="3282315"/>
          </a:xfrm>
          <a:prstGeom prst="roundRect"/>
          <a:solidFill>
            <a:srgbClr val="EDEDED"/>
          </a:solidFill>
        </p:spPr>
      </p:pic>
      <p:pic>
        <p:nvPicPr>
          <p:cNvPr id="19" name="그림 12" descr="C:/Users/Admin1/AppData/Roaming/PolarisOffice/ETemp/16544_8940352/fImage8076252633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64700" y="2247900"/>
            <a:ext cx="1305560" cy="17329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열한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19" name="그림 42" descr="C:/Users/Admin1/AppData/Roaming/PolarisOffice/ETemp/16544_8940352/fImage11789249682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185" y="3910330"/>
            <a:ext cx="4158615" cy="1551305"/>
          </a:xfrm>
          <a:prstGeom prst="roundRect"/>
          <a:solidFill>
            <a:srgbClr val="EDEDED"/>
          </a:solidFill>
        </p:spPr>
      </p:pic>
      <p:sp>
        <p:nvSpPr>
          <p:cNvPr id="20" name="텍스트 상자 45"/>
          <p:cNvSpPr txBox="1">
            <a:spLocks/>
          </p:cNvSpPr>
          <p:nvPr/>
        </p:nvSpPr>
        <p:spPr>
          <a:xfrm rot="0">
            <a:off x="6822440" y="5527040"/>
            <a:ext cx="41433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Notice 오브젝트의 앵커를 </a:t>
            </a:r>
            <a:r>
              <a:rPr lang="ko-KR" sz="1800">
                <a:latin typeface="맑은 고딕" charset="0"/>
                <a:ea typeface="맑은 고딕" charset="0"/>
              </a:rPr>
              <a:t>지정하고</a:t>
            </a:r>
            <a:r>
              <a:rPr lang="ko-KR" sz="1800">
                <a:latin typeface="맑은 고딕" charset="0"/>
                <a:ea typeface="맑은 고딕" charset="0"/>
              </a:rPr>
              <a:t> 크기와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15" descr="C:/Users/Admin1/AppData/Roaming/PolarisOffice/ETemp/16544_8940352/fImage1169126349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0" y="1455420"/>
            <a:ext cx="4123055" cy="1594485"/>
          </a:xfrm>
          <a:prstGeom prst="roundRect"/>
          <a:solidFill>
            <a:srgbClr val="EDEDED"/>
          </a:solidFill>
        </p:spPr>
      </p:pic>
      <p:sp>
        <p:nvSpPr>
          <p:cNvPr id="22" name="텍스트 상자 16"/>
          <p:cNvSpPr txBox="1">
            <a:spLocks/>
          </p:cNvSpPr>
          <p:nvPr/>
        </p:nvSpPr>
        <p:spPr>
          <a:xfrm rot="0">
            <a:off x="1231900" y="3097530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Content Text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지정하고</a:t>
            </a:r>
            <a:r>
              <a:rPr sz="1800">
                <a:latin typeface="맑은 고딕" charset="0"/>
                <a:ea typeface="맑은 고딕" charset="0"/>
              </a:rPr>
              <a:t> 크기를 </a:t>
            </a:r>
            <a:r>
              <a:rPr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3"/>
          <p:cNvSpPr txBox="1">
            <a:spLocks/>
          </p:cNvSpPr>
          <p:nvPr/>
        </p:nvSpPr>
        <p:spPr>
          <a:xfrm rot="0">
            <a:off x="1240790" y="5526405"/>
            <a:ext cx="412940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Cancle Button 오브젝트의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4" descr="C:/Users/Admin1/AppData/Roaming/PolarisOffice/ETemp/16544_8940352/fImage30172922391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35885" y="4194810"/>
            <a:ext cx="2737485" cy="1257935"/>
          </a:xfrm>
          <a:prstGeom prst="roundRect"/>
          <a:solidFill>
            <a:srgbClr val="EDEDED"/>
          </a:solidFill>
        </p:spPr>
      </p:pic>
      <p:pic>
        <p:nvPicPr>
          <p:cNvPr id="25" name="그림 25" descr="C:/Users/Admin1/AppData/Roaming/PolarisOffice/ETemp/16544_8940352/fImage8076263650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4194810"/>
            <a:ext cx="1266825" cy="1249680"/>
          </a:xfrm>
          <a:prstGeom prst="roundRect"/>
          <a:solidFill>
            <a:srgbClr val="EDEDED"/>
          </a:solidFill>
        </p:spPr>
      </p:pic>
      <p:pic>
        <p:nvPicPr>
          <p:cNvPr id="27" name="그림 29" descr="C:/Users/Admin1/AppData/Roaming/PolarisOffice/ETemp/16544_8940352/fImage52033329718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6425" y="1447165"/>
            <a:ext cx="2748280" cy="1094740"/>
          </a:xfrm>
          <a:prstGeom prst="roundRect"/>
          <a:solidFill>
            <a:srgbClr val="EDEDED"/>
          </a:solidFill>
        </p:spPr>
      </p:pic>
      <p:sp>
        <p:nvSpPr>
          <p:cNvPr id="29" name="텍스트 상자 31"/>
          <p:cNvSpPr txBox="1">
            <a:spLocks/>
          </p:cNvSpPr>
          <p:nvPr/>
        </p:nvSpPr>
        <p:spPr>
          <a:xfrm rot="0">
            <a:off x="6819265" y="2583180"/>
            <a:ext cx="414655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Cancle Button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함수에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" name="그림 36" descr="C:/Users/Admin1/AppData/Roaming/PolarisOffice/ETemp/16544_8940352/fImage72972749169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447165"/>
            <a:ext cx="1310005" cy="1094740"/>
          </a:xfrm>
          <a:prstGeom prst="roundRect"/>
          <a:solidFill>
            <a:srgbClr val="EDEDED"/>
          </a:solidFill>
        </p:spPr>
      </p:pic>
      <p:cxnSp>
        <p:nvCxnSpPr>
          <p:cNvPr id="28" name="도형 30"/>
          <p:cNvCxnSpPr/>
          <p:nvPr/>
        </p:nvCxnSpPr>
        <p:spPr>
          <a:xfrm rot="0">
            <a:off x="8071485" y="1998345"/>
            <a:ext cx="1016635" cy="8699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열두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4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710" y="1437640"/>
            <a:ext cx="4122420" cy="1637030"/>
          </a:xfrm>
          <a:prstGeom prst="roundRect"/>
          <a:solidFill>
            <a:srgbClr val="EDEDED"/>
          </a:solidFill>
        </p:spPr>
      </p:pic>
      <p:pic>
        <p:nvPicPr>
          <p:cNvPr id="25" name="그림 5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075" y="3256280"/>
            <a:ext cx="4114165" cy="1056640"/>
          </a:xfrm>
          <a:prstGeom prst="roundRect"/>
          <a:solidFill>
            <a:srgbClr val="EDEDED"/>
          </a:solidFill>
        </p:spPr>
      </p:pic>
      <p:sp>
        <p:nvSpPr>
          <p:cNvPr id="26" name="텍스트 상자 59"/>
          <p:cNvSpPr txBox="1">
            <a:spLocks/>
          </p:cNvSpPr>
          <p:nvPr/>
        </p:nvSpPr>
        <p:spPr>
          <a:xfrm>
            <a:off x="6831965" y="4402455"/>
            <a:ext cx="411480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있는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Texture 폴더에 UI board </a:t>
            </a:r>
            <a:r>
              <a:rPr lang="ko-KR" sz="1800">
                <a:latin typeface="맑은 고딕" charset="0"/>
                <a:ea typeface="맑은 고딕" charset="0"/>
              </a:rPr>
              <a:t>Medium</a:t>
            </a:r>
            <a:r>
              <a:rPr lang="ko-KR" sz="1800">
                <a:latin typeface="맑은 고딕" charset="0"/>
                <a:ea typeface="맑은 고딕" charset="0"/>
              </a:rPr>
              <a:t> Set 텍스처를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</a:t>
            </a:r>
            <a:r>
              <a:rPr lang="ko-KR" sz="1800">
                <a:latin typeface="맑은 고딕" charset="0"/>
                <a:ea typeface="맑은 고딕" charset="0"/>
              </a:rPr>
              <a:t> 나서 Notification 오브젝트의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r>
              <a:rPr lang="ko-KR" sz="1800">
                <a:latin typeface="맑은 고딕" charset="0"/>
                <a:ea typeface="맑은 고딕" charset="0"/>
              </a:rPr>
              <a:t> 컴포넌트에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60"/>
          <p:cNvCxnSpPr/>
          <p:nvPr/>
        </p:nvCxnSpPr>
        <p:spPr>
          <a:xfrm rot="0" flipV="1">
            <a:off x="9429750" y="1680210"/>
            <a:ext cx="1386205" cy="19570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6"/>
          <p:cNvSpPr txBox="1">
            <a:spLocks/>
          </p:cNvSpPr>
          <p:nvPr/>
        </p:nvSpPr>
        <p:spPr>
          <a:xfrm rot="0">
            <a:off x="1249680" y="3126740"/>
            <a:ext cx="415163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Notification </a:t>
            </a:r>
            <a:r>
              <a:rPr lang="ko-KR" sz="1800">
                <a:latin typeface="맑은 고딕" charset="0"/>
                <a:ea typeface="맑은 고딕" charset="0"/>
              </a:rPr>
              <a:t>오브젝트의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앵커를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지정하고</a:t>
            </a:r>
            <a:r>
              <a:rPr lang="ko-KR" sz="1800">
                <a:latin typeface="맑은 고딕" charset="0"/>
                <a:ea typeface="맑은 고딕" charset="0"/>
              </a:rPr>
              <a:t> 크기를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27" descr="C:/Users/Admin1/AppData/Roaming/PolarisOffice/ETemp/16544_8940352/fImage12426248328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1437005"/>
            <a:ext cx="4143375" cy="1621155"/>
          </a:xfrm>
          <a:prstGeom prst="roundRect"/>
          <a:solidFill>
            <a:srgbClr val="EDEDED"/>
          </a:solidFill>
        </p:spPr>
      </p:pic>
      <p:pic>
        <p:nvPicPr>
          <p:cNvPr id="30" name="그림 34" descr="C:/Users/Admin1/AppData/Roaming/PolarisOffice/ETemp/16544_8940352/fImage59583349895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045" y="3902075"/>
            <a:ext cx="4108450" cy="1524635"/>
          </a:xfrm>
          <a:prstGeom prst="roundRect"/>
          <a:solidFill>
            <a:srgbClr val="EDEDED"/>
          </a:solidFill>
        </p:spPr>
      </p:pic>
      <p:sp>
        <p:nvSpPr>
          <p:cNvPr id="31" name="텍스트 상자 35"/>
          <p:cNvSpPr txBox="1">
            <a:spLocks/>
          </p:cNvSpPr>
          <p:nvPr/>
        </p:nvSpPr>
        <p:spPr>
          <a:xfrm rot="0">
            <a:off x="1257935" y="5502910"/>
            <a:ext cx="408051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Close( ) 함수를 On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</a:t>
            </a:r>
            <a:r>
              <a:rPr sz="1800">
                <a:latin typeface="맑은 고딕" charset="0"/>
                <a:ea typeface="맑은 고딕" charset="0"/>
              </a:rPr>
              <a:t>함수에</a:t>
            </a:r>
            <a:r>
              <a:rPr sz="1800">
                <a:latin typeface="맑은 고딕" charset="0"/>
                <a:ea typeface="맑은 고딕" charset="0"/>
              </a:rPr>
              <a:t>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열세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6829425" y="4411345"/>
            <a:ext cx="411734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Texture</a:t>
            </a:r>
            <a:r>
              <a:rPr lang="ko-KR" sz="1800">
                <a:latin typeface="맑은 고딕" charset="0"/>
                <a:ea typeface="맑은 고딕" charset="0"/>
              </a:rPr>
              <a:t> 폴더에 Notice </a:t>
            </a:r>
            <a:r>
              <a:rPr lang="ko-KR" sz="1800">
                <a:latin typeface="맑은 고딕" charset="0"/>
                <a:ea typeface="맑은 고딕" charset="0"/>
              </a:rPr>
              <a:t>텍스처를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Notice 오브젝트의 이미지 </a:t>
            </a:r>
            <a:r>
              <a:rPr lang="ko-KR" sz="1800">
                <a:latin typeface="맑은 고딕" charset="0"/>
                <a:ea typeface="맑은 고딕" charset="0"/>
              </a:rPr>
              <a:t>컴포넌트에</a:t>
            </a:r>
            <a:r>
              <a:rPr lang="ko-KR"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61" descr="C:/Users/Admin1/AppData/Roaming/PolarisOffice/ETemp/16544_8940352/fImage122632814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7140" y="1437640"/>
            <a:ext cx="4131945" cy="1534795"/>
          </a:xfrm>
          <a:prstGeom prst="roundRect"/>
          <a:solidFill>
            <a:srgbClr val="EDEDED"/>
          </a:solidFill>
        </p:spPr>
      </p:pic>
      <p:sp>
        <p:nvSpPr>
          <p:cNvPr id="29" name="텍스트 상자 64"/>
          <p:cNvSpPr txBox="1">
            <a:spLocks/>
          </p:cNvSpPr>
          <p:nvPr/>
        </p:nvSpPr>
        <p:spPr>
          <a:xfrm rot="0">
            <a:off x="1238885" y="3015615"/>
            <a:ext cx="412813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Cancle Button 오브젝트의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지정하고 위치와 크기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38275"/>
            <a:ext cx="4124960" cy="1591310"/>
          </a:xfrm>
          <a:prstGeom prst="roundRect"/>
          <a:solidFill>
            <a:srgbClr val="EDEDED"/>
          </a:solidFill>
        </p:spPr>
      </p:pic>
      <p:pic>
        <p:nvPicPr>
          <p:cNvPr id="34" name="그림 7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3214370"/>
            <a:ext cx="4124960" cy="1096010"/>
          </a:xfrm>
          <a:prstGeom prst="roundRect"/>
          <a:solidFill>
            <a:srgbClr val="EDEDED"/>
          </a:solidFill>
        </p:spPr>
      </p:pic>
      <p:cxnSp>
        <p:nvCxnSpPr>
          <p:cNvPr id="35" name="도형 79"/>
          <p:cNvCxnSpPr/>
          <p:nvPr/>
        </p:nvCxnSpPr>
        <p:spPr>
          <a:xfrm rot="0" flipV="1">
            <a:off x="8648700" y="1666875"/>
            <a:ext cx="2162810" cy="20199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9" descr="C:/Users/Admin1/AppData/Roaming/PolarisOffice/ETemp/16544_8940352/fImage8004275572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4074795"/>
            <a:ext cx="1327150" cy="1092835"/>
          </a:xfrm>
          <a:prstGeom prst="roundRect"/>
          <a:solidFill>
            <a:srgbClr val="EDEDED"/>
          </a:solidFill>
        </p:spPr>
      </p:pic>
      <p:pic>
        <p:nvPicPr>
          <p:cNvPr id="37" name="그림 40" descr="C:/Users/Admin1/AppData/Roaming/PolarisOffice/ETemp/16544_8940352/fImage7398276147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6210" y="4086225"/>
            <a:ext cx="2687955" cy="1082675"/>
          </a:xfrm>
          <a:prstGeom prst="roundRect"/>
          <a:solidFill>
            <a:srgbClr val="EDEDED"/>
          </a:solidFill>
        </p:spPr>
      </p:pic>
      <p:cxnSp>
        <p:nvCxnSpPr>
          <p:cNvPr id="38" name="도형 45"/>
          <p:cNvCxnSpPr/>
          <p:nvPr/>
        </p:nvCxnSpPr>
        <p:spPr>
          <a:xfrm rot="0">
            <a:off x="2420620" y="4892675"/>
            <a:ext cx="2868930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47"/>
          <p:cNvSpPr txBox="1">
            <a:spLocks/>
          </p:cNvSpPr>
          <p:nvPr/>
        </p:nvSpPr>
        <p:spPr>
          <a:xfrm rot="0">
            <a:off x="1238250" y="5241925"/>
            <a:ext cx="41579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Notification Manager </a:t>
            </a:r>
            <a:r>
              <a:rPr sz="1800">
                <a:latin typeface="맑은 고딕" charset="0"/>
                <a:ea typeface="맑은 고딕" charset="0"/>
              </a:rPr>
              <a:t>스크립트의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Content</a:t>
            </a:r>
            <a:r>
              <a:rPr sz="1800">
                <a:latin typeface="맑은 고딕" charset="0"/>
                <a:ea typeface="맑은 고딕" charset="0"/>
              </a:rPr>
              <a:t> 변수에 Content </a:t>
            </a:r>
            <a:r>
              <a:rPr sz="1800">
                <a:latin typeface="맑은 고딕" charset="0"/>
                <a:ea typeface="맑은 고딕" charset="0"/>
              </a:rPr>
              <a:t>Text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열네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231265" y="4402455"/>
            <a:ext cx="413258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Texture 폴더에 Cancle </a:t>
            </a:r>
            <a:r>
              <a:rPr lang="ko-KR" sz="1800">
                <a:latin typeface="맑은 고딕" charset="0"/>
                <a:ea typeface="맑은 고딕" charset="0"/>
              </a:rPr>
              <a:t>Button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텍스처를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Cancle Button 오브젝트의 </a:t>
            </a:r>
            <a:r>
              <a:rPr lang="ko-KR" sz="1800">
                <a:latin typeface="맑은 고딕" charset="0"/>
                <a:ea typeface="맑은 고딕" charset="0"/>
              </a:rPr>
              <a:t>Sour</a:t>
            </a:r>
            <a:r>
              <a:rPr lang="ko-KR" sz="1800">
                <a:latin typeface="맑은 고딕" charset="0"/>
                <a:ea typeface="맑은 고딕" charset="0"/>
              </a:rPr>
              <a:t>ce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Image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1428750"/>
            <a:ext cx="4134485" cy="1591310"/>
          </a:xfrm>
          <a:prstGeom prst="roundRect"/>
          <a:solidFill>
            <a:srgbClr val="EDEDED"/>
          </a:solidFill>
        </p:spPr>
      </p:pic>
      <p:pic>
        <p:nvPicPr>
          <p:cNvPr id="37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3214370"/>
            <a:ext cx="4124960" cy="1101090"/>
          </a:xfrm>
          <a:prstGeom prst="roundRect"/>
          <a:solidFill>
            <a:srgbClr val="EDEDED"/>
          </a:solidFill>
        </p:spPr>
      </p:pic>
      <p:cxnSp>
        <p:nvCxnSpPr>
          <p:cNvPr id="38" name="도형 86"/>
          <p:cNvCxnSpPr/>
          <p:nvPr/>
        </p:nvCxnSpPr>
        <p:spPr>
          <a:xfrm rot="0" flipV="1">
            <a:off x="2209800" y="1666875"/>
            <a:ext cx="3020060" cy="21151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3"/>
          <p:cNvSpPr txBox="1">
            <a:spLocks/>
          </p:cNvSpPr>
          <p:nvPr/>
        </p:nvSpPr>
        <p:spPr>
          <a:xfrm rot="0">
            <a:off x="6815455" y="5229860"/>
            <a:ext cx="41236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Content Text </a:t>
            </a:r>
            <a:r>
              <a:rPr lang="ko-KR" sz="1800">
                <a:latin typeface="맑은 고딕" charset="0"/>
                <a:ea typeface="맑은 고딕" charset="0"/>
              </a:rPr>
              <a:t>오브젝트의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>
                <a:latin typeface="맑은 고딕" charset="0"/>
                <a:ea typeface="맑은 고딕" charset="0"/>
              </a:rPr>
              <a:t>Font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Style과</a:t>
            </a:r>
            <a:r>
              <a:rPr lang="ko-KR" sz="1800">
                <a:latin typeface="맑은 고딕" charset="0"/>
                <a:ea typeface="맑은 고딕" charset="0"/>
              </a:rPr>
              <a:t> Font </a:t>
            </a:r>
            <a:r>
              <a:rPr lang="ko-KR" sz="1800">
                <a:latin typeface="맑은 고딕" charset="0"/>
                <a:ea typeface="맑은 고딕" charset="0"/>
              </a:rPr>
              <a:t>size를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설정한</a:t>
            </a:r>
            <a:r>
              <a:rPr lang="ko-KR" sz="1800">
                <a:latin typeface="맑은 고딕" charset="0"/>
                <a:ea typeface="맑은 고딕" charset="0"/>
              </a:rPr>
              <a:t> 다음 </a:t>
            </a:r>
            <a:r>
              <a:rPr lang="ko-KR" sz="1800">
                <a:latin typeface="맑은 고딕" charset="0"/>
                <a:ea typeface="맑은 고딕" charset="0"/>
              </a:rPr>
              <a:t>Alignment를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0" name="그림 4" descr="C:/Users/Admin1/AppData/Roaming/PolarisOffice/ETemp/16544_8940352/fImage23242330742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30020"/>
            <a:ext cx="4126230" cy="36531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열다섯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31900" y="5479415"/>
            <a:ext cx="41332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게임 해상도를 QJHD </a:t>
            </a:r>
            <a:r>
              <a:rPr lang="ko-KR" sz="1800">
                <a:latin typeface="맑은 고딕" charset="0"/>
                <a:ea typeface="맑은 고딕" charset="0"/>
              </a:rPr>
              <a:t>(2560x1440)으로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50"/>
          <p:cNvSpPr txBox="1">
            <a:spLocks/>
          </p:cNvSpPr>
          <p:nvPr/>
        </p:nvSpPr>
        <p:spPr>
          <a:xfrm rot="0">
            <a:off x="6810375" y="2823210"/>
            <a:ext cx="416433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Notification Window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Project</a:t>
            </a:r>
            <a:r>
              <a:rPr sz="1800">
                <a:latin typeface="맑은 고딕" charset="0"/>
                <a:ea typeface="맑은 고딕" charset="0"/>
              </a:rPr>
              <a:t> 폴더 아래에 있는 </a:t>
            </a:r>
            <a:r>
              <a:rPr sz="1800">
                <a:latin typeface="맑은 고딕" charset="0"/>
                <a:ea typeface="맑은 고딕" charset="0"/>
              </a:rPr>
              <a:t>Resources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폴더에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51"/>
          <p:cNvSpPr txBox="1">
            <a:spLocks/>
          </p:cNvSpPr>
          <p:nvPr/>
        </p:nvSpPr>
        <p:spPr>
          <a:xfrm rot="0">
            <a:off x="6820535" y="5477510"/>
            <a:ext cx="41529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마지막으로 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52" descr="C:/Users/Admin1/AppData/Roaming/PolarisOffice/ETemp/16544_8940352/fImage71273661869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428750"/>
            <a:ext cx="1351915" cy="1310640"/>
          </a:xfrm>
          <a:prstGeom prst="roundRect"/>
          <a:solidFill>
            <a:srgbClr val="EDEDED"/>
          </a:solidFill>
        </p:spPr>
      </p:pic>
      <p:pic>
        <p:nvPicPr>
          <p:cNvPr id="46" name="그림 53" descr="C:/Users/Admin1/AppData/Roaming/PolarisOffice/ETemp/16544_8940352/fImage53093679912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341995" y="1438275"/>
            <a:ext cx="2621915" cy="1310005"/>
          </a:xfrm>
          <a:prstGeom prst="roundRect"/>
          <a:solidFill>
            <a:srgbClr val="EDEDED"/>
          </a:solidFill>
        </p:spPr>
      </p:pic>
      <p:pic>
        <p:nvPicPr>
          <p:cNvPr id="47" name="그림 54" descr="C:/Users/Admin1/AppData/Roaming/PolarisOffice/ETemp/16544_8940352/fImage46363695667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76030" y="3931285"/>
            <a:ext cx="2097405" cy="1418590"/>
          </a:xfrm>
          <a:prstGeom prst="roundRect"/>
          <a:solidFill>
            <a:srgbClr val="EDEDED"/>
          </a:solidFill>
        </p:spPr>
      </p:pic>
      <p:pic>
        <p:nvPicPr>
          <p:cNvPr id="48" name="그림 55" descr="C:/Users/Admin1/AppData/Roaming/PolarisOffice/ETemp/16544_8940352/fImage86343706299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3931920"/>
            <a:ext cx="1854835" cy="1409065"/>
          </a:xfrm>
          <a:prstGeom prst="roundRect"/>
          <a:solidFill>
            <a:srgbClr val="EDEDED"/>
          </a:solidFill>
        </p:spPr>
      </p:pic>
      <p:pic>
        <p:nvPicPr>
          <p:cNvPr id="49" name="그림 57" descr="C:/Users/Admin1/AppData/Roaming/PolarisOffice/ETemp/16544_8940352/fImage17023289935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1437640"/>
            <a:ext cx="4126230" cy="38862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두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04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820" y="1447165"/>
            <a:ext cx="4150995" cy="3549650"/>
          </a:xfrm>
          <a:prstGeom prst="roundRect"/>
          <a:solidFill>
            <a:srgbClr val="EDEDED"/>
          </a:solidFill>
        </p:spPr>
      </p:pic>
      <p:sp>
        <p:nvSpPr>
          <p:cNvPr id="1041" name="Rect 0"/>
          <p:cNvSpPr txBox="1">
            <a:spLocks/>
          </p:cNvSpPr>
          <p:nvPr/>
        </p:nvSpPr>
        <p:spPr>
          <a:xfrm>
            <a:off x="6817360" y="5180330"/>
            <a:ext cx="41579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</a:t>
            </a:r>
            <a:r>
              <a:rPr lang="ko-KR" sz="1800">
                <a:latin typeface="맑은 고딕" charset="0"/>
                <a:ea typeface="맑은 고딕" charset="0"/>
              </a:rPr>
              <a:t>주소를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입력하고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신규</a:t>
            </a:r>
            <a:r>
              <a:rPr lang="ko-KR" sz="1800">
                <a:latin typeface="맑은 고딕" charset="0"/>
                <a:ea typeface="맑은 고딕" charset="0"/>
              </a:rPr>
              <a:t> 가입을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12"/>
          <p:cNvSpPr txBox="1">
            <a:spLocks/>
          </p:cNvSpPr>
          <p:nvPr/>
        </p:nvSpPr>
        <p:spPr>
          <a:xfrm rot="0">
            <a:off x="1249045" y="5435600"/>
            <a:ext cx="41179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</a:t>
            </a:r>
            <a:r>
              <a:rPr lang="ko-KR" sz="1800">
                <a:latin typeface="맑은 고딕" charset="0"/>
                <a:ea typeface="맑은 고딕" charset="0"/>
              </a:rPr>
              <a:t>가입을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9045" y="1438275"/>
            <a:ext cx="4117975" cy="37909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세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240155" y="4182110"/>
            <a:ext cx="4136390" cy="20624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이동한 </a:t>
            </a:r>
            <a:r>
              <a:rPr lang="ko-KR" sz="1800">
                <a:latin typeface="맑은 고딕" charset="0"/>
                <a:ea typeface="맑은 고딕" charset="0"/>
              </a:rPr>
              <a:t>상태에서</a:t>
            </a:r>
            <a:r>
              <a:rPr lang="ko-KR" sz="1800">
                <a:latin typeface="맑은 고딕" charset="0"/>
                <a:ea typeface="맑은 고딕" charset="0"/>
              </a:rPr>
              <a:t> 어플리케이션의 Photon </a:t>
            </a:r>
            <a:r>
              <a:rPr lang="ko-KR" sz="1800">
                <a:latin typeface="맑은 고딕" charset="0"/>
                <a:ea typeface="맑은 고딕" charset="0"/>
              </a:rPr>
              <a:t>Cloud를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</a:t>
            </a:r>
            <a:r>
              <a:rPr lang="ko-KR" sz="1800">
                <a:latin typeface="맑은 고딕" charset="0"/>
                <a:ea typeface="맑은 고딕" charset="0"/>
              </a:rPr>
              <a:t> 나서 Photon Cloud를 만들기 </a:t>
            </a:r>
            <a:r>
              <a:rPr lang="ko-KR" sz="1800">
                <a:latin typeface="맑은 고딕" charset="0"/>
                <a:ea typeface="맑은 고딕" charset="0"/>
              </a:rPr>
              <a:t>위해</a:t>
            </a:r>
            <a:r>
              <a:rPr lang="ko-KR" sz="1800">
                <a:latin typeface="맑은 고딕" charset="0"/>
                <a:ea typeface="맑은 고딕" charset="0"/>
              </a:rPr>
              <a:t> 새 어플리케이션 만들기를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8" name="그림 30" descr="C:/Users/Admin1/AppData/Roaming/PolarisOffice/ETemp/16544_8940352/fImage38523276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98600"/>
            <a:ext cx="4126865" cy="390271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6813550" y="5569585"/>
            <a:ext cx="4135755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Photon 종류와 이름을 </a:t>
            </a:r>
            <a:r>
              <a:rPr lang="ko-KR" sz="1800">
                <a:latin typeface="맑은 고딕" charset="0"/>
                <a:ea typeface="맑은 고딕" charset="0"/>
              </a:rPr>
              <a:t>설정하고</a:t>
            </a:r>
            <a:r>
              <a:rPr lang="ko-KR" sz="1800">
                <a:latin typeface="맑은 고딕" charset="0"/>
                <a:ea typeface="맑은 고딕" charset="0"/>
              </a:rPr>
              <a:t>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12" descr="C:/Users/Admin1/AppData/Roaming/PolarisOffice/ETemp/16544_8940352/fImage4329225441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1490345"/>
            <a:ext cx="4117975" cy="25241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네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0" name="Rect 0"/>
          <p:cNvSpPr txBox="1">
            <a:spLocks/>
          </p:cNvSpPr>
          <p:nvPr/>
        </p:nvSpPr>
        <p:spPr>
          <a:xfrm>
            <a:off x="1231900" y="4366895"/>
            <a:ext cx="41313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Window에서 Asset </a:t>
            </a:r>
            <a:r>
              <a:rPr sz="1800">
                <a:latin typeface="맑은 고딕" charset="0"/>
                <a:ea typeface="맑은 고딕" charset="0"/>
              </a:rPr>
              <a:t>Store를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선택합니다.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sz="1800">
                <a:latin typeface="맑은 고딕" charset="0"/>
                <a:ea typeface="맑은 고딕" charset="0"/>
              </a:rPr>
              <a:t> Asset Store에서 PUN 2를 </a:t>
            </a:r>
            <a:r>
              <a:rPr sz="1800">
                <a:latin typeface="맑은 고딕" charset="0"/>
                <a:ea typeface="맑은 고딕" charset="0"/>
              </a:rPr>
              <a:t>검색하고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PUN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</a:t>
            </a:r>
            <a:r>
              <a:rPr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1991360" cy="2765425"/>
          </a:xfrm>
          <a:prstGeom prst="roundRect"/>
          <a:solidFill>
            <a:srgbClr val="EDEDED"/>
          </a:solidFill>
        </p:spPr>
      </p:pic>
      <p:pic>
        <p:nvPicPr>
          <p:cNvPr id="10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37560" y="1447165"/>
            <a:ext cx="2030095" cy="2765425"/>
          </a:xfrm>
          <a:prstGeom prst="rect"/>
          <a:noFill/>
        </p:spPr>
      </p:pic>
      <p:pic>
        <p:nvPicPr>
          <p:cNvPr id="1043" name="그림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6865" cy="3867785"/>
          </a:xfrm>
          <a:prstGeom prst="roundRect"/>
          <a:solidFill>
            <a:srgbClr val="EDEDED"/>
          </a:solidFill>
        </p:spPr>
      </p:pic>
      <p:sp>
        <p:nvSpPr>
          <p:cNvPr id="1044" name="텍스트 상자 25"/>
          <p:cNvSpPr txBox="1">
            <a:spLocks/>
          </p:cNvSpPr>
          <p:nvPr/>
        </p:nvSpPr>
        <p:spPr>
          <a:xfrm rot="0">
            <a:off x="6820535" y="5469255"/>
            <a:ext cx="41452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음으로 PUN 2 - FREE 에셋을 </a:t>
            </a:r>
            <a:r>
              <a:rPr lang="ko-KR" sz="1800">
                <a:latin typeface="맑은 고딕" charset="0"/>
                <a:ea typeface="맑은 고딕" charset="0"/>
              </a:rPr>
              <a:t>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다섯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1230630" y="5520055"/>
            <a:ext cx="4128770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그러고 나서 PUN 2 - FREE에 있는 </a:t>
            </a:r>
            <a:r>
              <a:rPr lang="ko-KR" sz="1800">
                <a:latin typeface="맑은 고딕" charset="0"/>
                <a:ea typeface="맑은 고딕" charset="0"/>
              </a:rPr>
              <a:t>파일을</a:t>
            </a:r>
            <a:r>
              <a:rPr lang="ko-KR" sz="1800">
                <a:latin typeface="맑은 고딕" charset="0"/>
                <a:ea typeface="맑은 고딕" charset="0"/>
              </a:rPr>
              <a:t>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 descr="C:/Users/Admin1/AppData/Roaming/PolarisOffice/ETemp/16544_8940352/fImage43636266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55420"/>
            <a:ext cx="4119245" cy="3885565"/>
          </a:xfrm>
          <a:prstGeom prst="roundRect"/>
          <a:solidFill>
            <a:srgbClr val="EDEDED"/>
          </a:solidFill>
        </p:spPr>
      </p:pic>
      <p:pic>
        <p:nvPicPr>
          <p:cNvPr id="1048" name="그림 26" descr="C:/Users/Admin1/AppData/Roaming/PolarisOffice/ETemp/16544_8940352/fImage23472322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7500" cy="3660775"/>
          </a:xfrm>
          <a:prstGeom prst="roundRect"/>
          <a:solidFill>
            <a:srgbClr val="EDEDED"/>
          </a:solidFill>
        </p:spPr>
      </p:pic>
      <p:sp>
        <p:nvSpPr>
          <p:cNvPr id="1049" name="텍스트 상자 27"/>
          <p:cNvSpPr txBox="1">
            <a:spLocks/>
          </p:cNvSpPr>
          <p:nvPr/>
        </p:nvSpPr>
        <p:spPr>
          <a:xfrm rot="0">
            <a:off x="6825615" y="5247640"/>
            <a:ext cx="4132580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Window에서 Photon Unity </a:t>
            </a:r>
            <a:r>
              <a:rPr lang="ko-KR" sz="1800">
                <a:latin typeface="맑은 고딕" charset="0"/>
                <a:ea typeface="맑은 고딕" charset="0"/>
              </a:rPr>
              <a:t>Networking을</a:t>
            </a:r>
            <a:r>
              <a:rPr lang="ko-KR" sz="1800">
                <a:latin typeface="맑은 고딕" charset="0"/>
                <a:ea typeface="맑은 고딕" charset="0"/>
              </a:rPr>
              <a:t> 선택한 다음 Highlight </a:t>
            </a:r>
            <a:r>
              <a:rPr lang="ko-KR" sz="1800">
                <a:latin typeface="맑은 고딕" charset="0"/>
                <a:ea typeface="맑은 고딕" charset="0"/>
              </a:rPr>
              <a:t>Server</a:t>
            </a:r>
            <a:r>
              <a:rPr lang="ko-KR" sz="1800">
                <a:latin typeface="맑은 고딕" charset="0"/>
                <a:ea typeface="맑은 고딕" charset="0"/>
              </a:rPr>
              <a:t>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22445" y="384810"/>
            <a:ext cx="35369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여섯</a:t>
            </a:r>
            <a:r>
              <a:rPr lang="ko-KR"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49045" y="5316220"/>
            <a:ext cx="41357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그러므로</a:t>
            </a:r>
            <a:r>
              <a:rPr lang="ko-KR" sz="1800">
                <a:latin typeface="맑은 고딕" charset="0"/>
                <a:ea typeface="맑은 고딕" charset="0"/>
              </a:rPr>
              <a:t> 전 세계적으로 지역이 </a:t>
            </a:r>
            <a:r>
              <a:rPr lang="ko-KR" sz="1800">
                <a:latin typeface="맑은 고딕" charset="0"/>
                <a:ea typeface="맑은 고딕" charset="0"/>
              </a:rPr>
              <a:t>분리되어</a:t>
            </a:r>
            <a:r>
              <a:rPr lang="ko-KR" sz="1800">
                <a:latin typeface="맑은 고딕" charset="0"/>
                <a:ea typeface="맑은 고딕" charset="0"/>
              </a:rPr>
              <a:t> 있어 Ping을 측정하여 가장 </a:t>
            </a:r>
            <a:r>
              <a:rPr lang="ko-KR" sz="1800">
                <a:latin typeface="맑은 고딕" charset="0"/>
                <a:ea typeface="맑은 고딕" charset="0"/>
              </a:rPr>
              <a:t>적합한</a:t>
            </a:r>
            <a:r>
              <a:rPr lang="ko-KR" sz="1800">
                <a:latin typeface="맑은 고딕" charset="0"/>
                <a:ea typeface="맑은 고딕" charset="0"/>
              </a:rPr>
              <a:t> 지역으로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 descr="C:/Users/Admin1/AppData/Roaming/PolarisOffice/ETemp/16544_8940352/fImage365548236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6505" y="2781935"/>
            <a:ext cx="2243455" cy="2171700"/>
          </a:xfrm>
          <a:prstGeom prst="rect"/>
          <a:noFill/>
        </p:spPr>
      </p:pic>
      <p:pic>
        <p:nvPicPr>
          <p:cNvPr id="27" name="그림 4" descr="C:/Users/Admin1/AppData/Roaming/PolarisOffice/ETemp/16544_8940352/fImage10264623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01720" y="2712720"/>
            <a:ext cx="1555115" cy="656590"/>
          </a:xfrm>
          <a:prstGeom prst="rect"/>
          <a:noFill/>
        </p:spPr>
      </p:pic>
      <p:pic>
        <p:nvPicPr>
          <p:cNvPr id="28" name="그림 5" descr="C:/Users/Admin1/AppData/Roaming/PolarisOffice/ETemp/16544_8940352/fImage15145823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96005" y="3540125"/>
            <a:ext cx="1560195" cy="657860"/>
          </a:xfrm>
          <a:prstGeom prst="rect"/>
          <a:noFill/>
        </p:spPr>
      </p:pic>
      <p:pic>
        <p:nvPicPr>
          <p:cNvPr id="29" name="그림 6" descr="C:/Users/Admin1/AppData/Roaming/PolarisOffice/ETemp/16544_8940352/fImage92173240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60775" y="4387850"/>
            <a:ext cx="1499870" cy="657860"/>
          </a:xfrm>
          <a:prstGeom prst="rect"/>
          <a:noFill/>
        </p:spPr>
      </p:pic>
      <p:sp>
        <p:nvSpPr>
          <p:cNvPr id="33" name="텍스트 상자 29"/>
          <p:cNvSpPr txBox="1">
            <a:spLocks/>
          </p:cNvSpPr>
          <p:nvPr/>
        </p:nvSpPr>
        <p:spPr>
          <a:xfrm rot="0">
            <a:off x="1249045" y="1460500"/>
            <a:ext cx="41351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멀리 떨어진 플레이어와 </a:t>
            </a:r>
            <a:r>
              <a:rPr lang="ko-KR" sz="1800">
                <a:latin typeface="맑은 고딕" charset="0"/>
                <a:ea typeface="맑은 고딕" charset="0"/>
              </a:rPr>
              <a:t>연결이</a:t>
            </a:r>
            <a:r>
              <a:rPr lang="ko-KR" sz="1800">
                <a:latin typeface="맑은 고딕" charset="0"/>
                <a:ea typeface="맑은 고딕" charset="0"/>
              </a:rPr>
              <a:t> 좋지 않은 것을 방지하기 위해 </a:t>
            </a:r>
            <a:r>
              <a:rPr lang="ko-KR" sz="1800">
                <a:latin typeface="맑은 고딕" charset="0"/>
                <a:ea typeface="맑은 고딕" charset="0"/>
              </a:rPr>
              <a:t>지역이</a:t>
            </a:r>
            <a:r>
              <a:rPr lang="ko-KR" sz="1800">
                <a:latin typeface="맑은 고딕" charset="0"/>
                <a:ea typeface="맑은 고딕" charset="0"/>
              </a:rPr>
              <a:t>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0"/>
          <p:cNvSpPr txBox="1">
            <a:spLocks/>
          </p:cNvSpPr>
          <p:nvPr/>
        </p:nvSpPr>
        <p:spPr>
          <a:xfrm rot="0">
            <a:off x="6822440" y="5277485"/>
            <a:ext cx="4135755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</a:t>
            </a:r>
            <a:r>
              <a:rPr lang="ko-KR" sz="1800">
                <a:latin typeface="맑은 고딕" charset="0"/>
                <a:ea typeface="맑은 고딕" charset="0"/>
              </a:rPr>
              <a:t>App</a:t>
            </a:r>
            <a:r>
              <a:rPr lang="ko-KR" sz="1800">
                <a:latin typeface="맑은 고딕" charset="0"/>
                <a:ea typeface="맑은 고딕" charset="0"/>
              </a:rPr>
              <a:t> Id Pun에 자신의 Pun App ID를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31" descr="C:/Users/Admin1/AppData/Roaming/PolarisOffice/ETemp/16544_8940352/fImage2232628941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64310"/>
            <a:ext cx="4118610" cy="1430655"/>
          </a:xfrm>
          <a:prstGeom prst="roundRect"/>
          <a:solidFill>
            <a:srgbClr val="EDEDED"/>
          </a:solidFill>
        </p:spPr>
      </p:pic>
      <p:pic>
        <p:nvPicPr>
          <p:cNvPr id="36" name="그림 32" descr="C:/Users/Admin1/AppData/Roaming/PolarisOffice/ETemp/16544_8940352/fImage848532908467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3059430"/>
            <a:ext cx="4118610" cy="207454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044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h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o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ton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Structure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40790" y="5143500"/>
            <a:ext cx="41357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여러 명의 클라이언트가 </a:t>
            </a:r>
            <a:r>
              <a:rPr lang="ko-KR" sz="1800">
                <a:latin typeface="맑은 고딕" charset="0"/>
                <a:ea typeface="맑은 고딕" charset="0"/>
              </a:rPr>
              <a:t>접속하는</a:t>
            </a:r>
            <a:r>
              <a:rPr lang="ko-KR" sz="1800">
                <a:latin typeface="맑은 고딕" charset="0"/>
                <a:ea typeface="맑은 고딕" charset="0"/>
              </a:rPr>
              <a:t> 경우 서로 다른 APP ID로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6" name="텍스트 상자 33"/>
          <p:cNvSpPr txBox="1">
            <a:spLocks/>
          </p:cNvSpPr>
          <p:nvPr/>
        </p:nvSpPr>
        <p:spPr>
          <a:xfrm rot="0">
            <a:off x="6822440" y="4027805"/>
            <a:ext cx="4126230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접속했을 때 앱 ID와 게임 </a:t>
            </a:r>
            <a:r>
              <a:rPr lang="ko-KR" sz="1800">
                <a:latin typeface="맑은 고딕" charset="0"/>
                <a:ea typeface="맑은 고딕" charset="0"/>
              </a:rPr>
              <a:t>버전을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넘겨주고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</a:t>
            </a:r>
            <a:r>
              <a:rPr lang="ko-KR" sz="1800">
                <a:latin typeface="맑은 고딕" charset="0"/>
                <a:ea typeface="맑은 고딕" charset="0"/>
              </a:rPr>
              <a:t>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</a:t>
            </a:r>
            <a:r>
              <a:rPr lang="ko-KR" sz="1800">
                <a:latin typeface="맑은 고딕" charset="0"/>
                <a:ea typeface="맑은 고딕" charset="0"/>
              </a:rPr>
              <a:t> 정보가 확인되면 인증 정보를 </a:t>
            </a:r>
            <a:r>
              <a:rPr lang="ko-KR" sz="1800">
                <a:latin typeface="맑은 고딕" charset="0"/>
                <a:ea typeface="맑은 고딕" charset="0"/>
              </a:rPr>
              <a:t>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 </a:t>
            </a:r>
            <a:r>
              <a:rPr lang="ko-KR" sz="1800">
                <a:latin typeface="맑은 고딕" charset="0"/>
                <a:ea typeface="맑은 고딕" charset="0"/>
              </a:rPr>
              <a:t>마스터</a:t>
            </a:r>
            <a:r>
              <a:rPr lang="ko-KR" sz="1800">
                <a:latin typeface="맑은 고딕" charset="0"/>
                <a:ea typeface="맑은 고딕" charset="0"/>
              </a:rPr>
              <a:t>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7" name="그림 3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60205" y="2506345"/>
            <a:ext cx="1692275" cy="1145540"/>
          </a:xfrm>
          <a:prstGeom prst="rect"/>
          <a:noFill/>
        </p:spPr>
      </p:pic>
      <p:pic>
        <p:nvPicPr>
          <p:cNvPr id="1158" name="그림 35" descr="C:/Users/Admin1/AppData/Roaming/PolarisOffice/ETemp/18760_13295280/fImage5918822621478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2409825"/>
            <a:ext cx="1818640" cy="1353185"/>
          </a:xfrm>
          <a:prstGeom prst="rect"/>
          <a:noFill/>
        </p:spPr>
      </p:pic>
      <p:sp>
        <p:nvSpPr>
          <p:cNvPr id="1159" name="도형 36"/>
          <p:cNvSpPr>
            <a:spLocks/>
          </p:cNvSpPr>
          <p:nvPr/>
        </p:nvSpPr>
        <p:spPr>
          <a:xfrm rot="0">
            <a:off x="8763000" y="2911475"/>
            <a:ext cx="420370" cy="3365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1" name="텍스트 상자 38"/>
          <p:cNvSpPr txBox="1">
            <a:spLocks/>
          </p:cNvSpPr>
          <p:nvPr/>
        </p:nvSpPr>
        <p:spPr>
          <a:xfrm rot="0">
            <a:off x="6822440" y="1412240"/>
            <a:ext cx="41262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</a:t>
            </a:r>
            <a:r>
              <a:rPr lang="ko-KR" sz="1800">
                <a:latin typeface="맑은 고딕" charset="0"/>
                <a:ea typeface="맑은 고딕" charset="0"/>
              </a:rPr>
              <a:t> 서버로 처음 접속했을 </a:t>
            </a:r>
            <a:r>
              <a:rPr lang="ko-KR" sz="1800">
                <a:latin typeface="맑은 고딕" charset="0"/>
                <a:ea typeface="맑은 고딕" charset="0"/>
              </a:rPr>
              <a:t>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40" descr="C:/Users/Admin1/AppData/Roaming/PolarisOffice/ETemp/18760_13295280/fImage740134186500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7615" y="2312035"/>
            <a:ext cx="4138930" cy="2587625"/>
          </a:xfrm>
          <a:prstGeom prst="roundRect"/>
          <a:solidFill>
            <a:srgbClr val="EDEDED"/>
          </a:solidFill>
        </p:spPr>
      </p:pic>
      <p:sp>
        <p:nvSpPr>
          <p:cNvPr id="1163" name="텍스트 상자 97"/>
          <p:cNvSpPr txBox="1">
            <a:spLocks/>
          </p:cNvSpPr>
          <p:nvPr/>
        </p:nvSpPr>
        <p:spPr>
          <a:xfrm rot="0">
            <a:off x="1238250" y="1397000"/>
            <a:ext cx="41357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서버의 경우 전용 서버와 </a:t>
            </a:r>
            <a:r>
              <a:rPr lang="ko-KR" sz="1800">
                <a:latin typeface="맑은 고딕" charset="0"/>
                <a:ea typeface="맑은 고딕" charset="0"/>
              </a:rPr>
              <a:t>리슨 </a:t>
            </a:r>
            <a:r>
              <a:rPr lang="ko-KR" sz="1800">
                <a:latin typeface="맑은 고딕" charset="0"/>
                <a:ea typeface="맑은 고딕" charset="0"/>
              </a:rPr>
              <a:t>서버의</a:t>
            </a:r>
            <a:r>
              <a:rPr lang="ko-KR" sz="1800">
                <a:latin typeface="맑은 고딕" charset="0"/>
                <a:ea typeface="맑은 고딕" charset="0"/>
              </a:rPr>
              <a:t> 기능을 동시에 지원합니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4"/>
          <p:cNvSpPr txBox="1">
            <a:spLocks/>
          </p:cNvSpPr>
          <p:nvPr/>
        </p:nvSpPr>
        <p:spPr>
          <a:xfrm rot="0">
            <a:off x="1229995" y="5192395"/>
            <a:ext cx="41478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C# Script를 생성하고 </a:t>
            </a:r>
            <a:r>
              <a:rPr sz="1800">
                <a:latin typeface="맑은 고딕" charset="0"/>
                <a:ea typeface="맑은 고딕" charset="0"/>
              </a:rPr>
              <a:t>NotificationManager라는</a:t>
            </a:r>
            <a:r>
              <a:rPr sz="1800">
                <a:latin typeface="맑은 고딕" charset="0"/>
                <a:ea typeface="맑은 고딕" charset="0"/>
              </a:rPr>
              <a:t> 이름으로 </a:t>
            </a:r>
            <a:r>
              <a:rPr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그림 45" descr="C:/Users/Admin1/AppData/Roaming/PolarisOffice/ETemp/18736_11202760/fImage2121433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10075" y="2678430"/>
            <a:ext cx="967740" cy="1114425"/>
          </a:xfrm>
          <a:prstGeom prst="roundRect"/>
          <a:solidFill>
            <a:srgbClr val="EDEDED"/>
          </a:solidFill>
        </p:spPr>
      </p:pic>
      <p:pic>
        <p:nvPicPr>
          <p:cNvPr id="4" name="그림 46" descr="C:/Users/Admin1/AppData/Roaming/PolarisOffice/ETemp/18736_11202760/fImage5022434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2844165" cy="3557905"/>
          </a:xfrm>
          <a:prstGeom prst="roundRect"/>
          <a:solidFill>
            <a:srgbClr val="EDEDED"/>
          </a:solidFill>
        </p:spPr>
      </p:pic>
      <p:sp>
        <p:nvSpPr>
          <p:cNvPr id="5" name="텍스트 상자 47"/>
          <p:cNvSpPr txBox="1">
            <a:spLocks/>
          </p:cNvSpPr>
          <p:nvPr/>
        </p:nvSpPr>
        <p:spPr>
          <a:xfrm rot="0">
            <a:off x="6814820" y="2550795"/>
            <a:ext cx="415099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NotificationManager </a:t>
            </a:r>
            <a:r>
              <a:rPr sz="1800">
                <a:latin typeface="맑은 고딕" charset="0"/>
                <a:ea typeface="맑은 고딕" charset="0"/>
              </a:rPr>
              <a:t>스크립트에서</a:t>
            </a:r>
            <a:r>
              <a:rPr sz="1800">
                <a:latin typeface="맑은 고딕" charset="0"/>
                <a:ea typeface="맑은 고딕" charset="0"/>
              </a:rPr>
              <a:t> Text 변수를 </a:t>
            </a:r>
            <a:r>
              <a:rPr sz="1800">
                <a:latin typeface="맑은 고딕" charset="0"/>
                <a:ea typeface="맑은 고딕" charset="0"/>
              </a:rPr>
              <a:t>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49"/>
          <p:cNvSpPr txBox="1">
            <a:spLocks/>
          </p:cNvSpPr>
          <p:nvPr/>
        </p:nvSpPr>
        <p:spPr>
          <a:xfrm rot="0">
            <a:off x="6813550" y="4923155"/>
            <a:ext cx="416115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14.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NotificationWindow(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)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함수를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선언한 다음</a:t>
            </a:r>
            <a:r>
              <a:rPr sz="1800">
                <a:latin typeface="맑은 고딕" charset="0"/>
                <a:ea typeface="맑은 고딕" charset="0"/>
              </a:rPr>
              <a:t> Resources </a:t>
            </a:r>
            <a:r>
              <a:rPr sz="1800">
                <a:latin typeface="맑은 고딕" charset="0"/>
                <a:ea typeface="맑은 고딕" charset="0"/>
              </a:rPr>
              <a:t>폴더에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Notifiaction</a:t>
            </a:r>
            <a:r>
              <a:rPr sz="1800">
                <a:latin typeface="맑은 고딕" charset="0"/>
                <a:ea typeface="맑은 고딕" charset="0"/>
              </a:rPr>
              <a:t> Window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생성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52"/>
          <p:cNvSpPr txBox="1">
            <a:spLocks/>
          </p:cNvSpPr>
          <p:nvPr/>
        </p:nvSpPr>
        <p:spPr>
          <a:xfrm rot="0">
            <a:off x="4334510" y="313055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일</a:t>
            </a:r>
            <a:r>
              <a:rPr lang="ko-KR" sz="2500" b="1">
                <a:latin typeface="나눔바른고딕" charset="0"/>
                <a:ea typeface="나눔바른고딕" charset="0"/>
              </a:rPr>
              <a:t>곱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10" name="그림 20" descr="C:/Users/Admin1/AppData/Roaming/PolarisOffice/ETemp/18736_11202760/fImage28148257846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2440" y="1447165"/>
            <a:ext cx="4143375" cy="1025525"/>
          </a:xfrm>
          <a:prstGeom prst="roundRect"/>
          <a:solidFill>
            <a:srgbClr val="EDEDED"/>
          </a:solidFill>
        </p:spPr>
      </p:pic>
      <p:pic>
        <p:nvPicPr>
          <p:cNvPr id="11" name="그림 29" descr="C:/Users/Admin1/AppData/Roaming/PolarisOffice/ETemp/18736_11202760/fImage7064726263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2440" y="3368040"/>
            <a:ext cx="4143375" cy="14643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4"/>
          <p:cNvSpPr txBox="1">
            <a:spLocks/>
          </p:cNvSpPr>
          <p:nvPr/>
        </p:nvSpPr>
        <p:spPr>
          <a:xfrm rot="0">
            <a:off x="4334510" y="313055"/>
            <a:ext cx="3522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여</a:t>
            </a:r>
            <a:r>
              <a:rPr lang="ko-KR" sz="2500" b="1">
                <a:latin typeface="나눔바른고딕" charset="0"/>
                <a:ea typeface="나눔바른고딕" charset="0"/>
              </a:rPr>
              <a:t>덟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5" name="그림 1" descr="C:/Users/Admin1/AppData/Roaming/PolarisOffice/ETemp/16544_8940352/fImage23512131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2774950" cy="3541395"/>
          </a:xfrm>
          <a:prstGeom prst="roundRect"/>
          <a:solidFill>
            <a:srgbClr val="EDEDED"/>
          </a:solidFill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733915" y="2524760"/>
            <a:ext cx="1229995" cy="1377950"/>
          </a:xfrm>
          <a:prstGeom prst="roundRect"/>
          <a:solidFill>
            <a:srgbClr val="EDEDED"/>
          </a:solidFill>
        </p:spPr>
      </p:pic>
      <p:sp>
        <p:nvSpPr>
          <p:cNvPr id="7" name="텍스트 상자 7"/>
          <p:cNvSpPr txBox="1">
            <a:spLocks/>
          </p:cNvSpPr>
          <p:nvPr/>
        </p:nvSpPr>
        <p:spPr>
          <a:xfrm rot="0">
            <a:off x="6831330" y="5206365"/>
            <a:ext cx="412623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UI에서 Canvas를 </a:t>
            </a:r>
            <a:r>
              <a:rPr sz="1800">
                <a:latin typeface="맑은 고딕" charset="0"/>
                <a:ea typeface="맑은 고딕" charset="0"/>
              </a:rPr>
              <a:t>생성하고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Window라는 </a:t>
            </a:r>
            <a:r>
              <a:rPr sz="1800">
                <a:latin typeface="맑은 고딕" charset="0"/>
                <a:ea typeface="맑은 고딕" charset="0"/>
              </a:rPr>
              <a:t>이름으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26" descr="C:/Users/Admin1/AppData/Roaming/PolarisOffice/ETemp/16544_8940352/fImage108434361478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38275"/>
            <a:ext cx="4126865" cy="1060450"/>
          </a:xfrm>
          <a:prstGeom prst="roundRect"/>
          <a:solidFill>
            <a:srgbClr val="EDEDED"/>
          </a:solidFill>
        </p:spPr>
      </p:pic>
      <p:sp>
        <p:nvSpPr>
          <p:cNvPr id="12" name="텍스트 상자 27"/>
          <p:cNvSpPr txBox="1">
            <a:spLocks/>
          </p:cNvSpPr>
          <p:nvPr/>
        </p:nvSpPr>
        <p:spPr>
          <a:xfrm rot="0">
            <a:off x="1240790" y="2606675"/>
            <a:ext cx="4118610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15.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Close( ) 함수를 선언한 다음 </a:t>
            </a:r>
            <a:r>
              <a:rPr sz="1800">
                <a:latin typeface="맑은 고딕" charset="0"/>
                <a:ea typeface="맑은 고딕" charset="0"/>
              </a:rPr>
              <a:t>게임</a:t>
            </a:r>
            <a:r>
              <a:rPr sz="1800">
                <a:latin typeface="맑은 고딕" charset="0"/>
                <a:ea typeface="맑은 고딕" charset="0"/>
              </a:rPr>
              <a:t> 오브젝트를 삭제하도록 </a:t>
            </a:r>
            <a:r>
              <a:rPr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32" descr="C:/Users/Admin1/AppData/Roaming/PolarisOffice/ETemp/16544_8940352/fImage47042636500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1425" y="3669030"/>
            <a:ext cx="4118610" cy="1457325"/>
          </a:xfrm>
          <a:prstGeom prst="roundRect"/>
          <a:solidFill>
            <a:srgbClr val="EDEDED"/>
          </a:solidFill>
        </p:spPr>
      </p:pic>
      <p:sp>
        <p:nvSpPr>
          <p:cNvPr id="14" name="텍스트 상자 35"/>
          <p:cNvSpPr txBox="1">
            <a:spLocks/>
          </p:cNvSpPr>
          <p:nvPr/>
        </p:nvSpPr>
        <p:spPr>
          <a:xfrm rot="0">
            <a:off x="1234440" y="5210810"/>
            <a:ext cx="411797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 Manager </a:t>
            </a:r>
            <a:r>
              <a:rPr sz="1800">
                <a:latin typeface="맑은 고딕" charset="0"/>
                <a:ea typeface="맑은 고딕" charset="0"/>
              </a:rPr>
              <a:t>스크립트</a:t>
            </a:r>
            <a:r>
              <a:rPr lang="ko-KR" sz="1800">
                <a:latin typeface="맑은 고딕" charset="0"/>
                <a:ea typeface="맑은 고딕" charset="0"/>
              </a:rPr>
              <a:t>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16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9.104.151.49087</cp:version>
  <dcterms:modified xsi:type="dcterms:W3CDTF">2020-11-06T09:17:06Z</dcterms:modified>
</cp:coreProperties>
</file>